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44" y="-2412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5/6/2024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ΙΚΤΕΟ ΠΕΛΟΠΟΝΝΗΣΟΥ ΙΚΕ που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εδρεύει στην περιφέρεια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ΔΥΤΙΚΗΣ ΕΛΛΑΔΑΣ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εντάχθηκε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δράση «Εργαλειοθήκη Ανταγωνιστικότητας» προϋπολογισμού </a:t>
            </a: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δράση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στοχεύει στη βελτίωση της ανταγωνιστικότητας των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μικρών και πολύ μικρών επιχειρήσεων,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επενδύοντας στον παραγωγικό εκσυγχρονισμό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τους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συνολικός προϋπολογισμός της επένδυσης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είναι </a:t>
            </a:r>
            <a:r>
              <a:rPr lang="el-GR" sz="120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144.425,00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εκ των οποίων η δημόσια δαπάνη ανέρχεται σε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72.212,50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Εξοπλισμός</a:t>
            </a: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παραγωγικότητας &amp;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</a:pPr>
            <a:endParaRPr lang="el-GR" sz="6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 συμβολή του ΕΠΑνΕΚ ενισχύθηκε 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αποφέροντας οφέλη στην ανταγωνιστικότητα της χώρας κ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αθώς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στην τοπική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οικονομία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185</Words>
  <Application>Microsoft Office PowerPoint</Application>
  <PresentationFormat>Προσαρμογή</PresentationFormat>
  <Paragraphs>16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Χρήστος</cp:lastModifiedBy>
  <cp:revision>47</cp:revision>
  <dcterms:created xsi:type="dcterms:W3CDTF">2018-02-13T12:16:57Z</dcterms:created>
  <dcterms:modified xsi:type="dcterms:W3CDTF">2024-06-05T17:05:10Z</dcterms:modified>
</cp:coreProperties>
</file>